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50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56e64e74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56e64e74f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4453d98866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4453d98866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4453d98866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4453d98866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453d98866_0_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453d98866_0_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25469d6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25469d6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microsoft.com/office/2007/relationships/media" Target="../media/media2.mp4"/><Relationship Id="rId7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8.png"/><Relationship Id="rId5" Type="http://schemas.microsoft.com/office/2007/relationships/media" Target="../media/media3.mp4"/><Relationship Id="rId10" Type="http://schemas.openxmlformats.org/officeDocument/2006/relationships/image" Target="../media/image7.png"/><Relationship Id="rId4" Type="http://schemas.openxmlformats.org/officeDocument/2006/relationships/video" Target="../media/media2.mp4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9FE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426050" y="1811000"/>
            <a:ext cx="1060200" cy="82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YH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48050" y="2571750"/>
            <a:ext cx="2515800" cy="3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ko" sz="1640" b="1">
                <a:solidFill>
                  <a:schemeClr val="dk1"/>
                </a:solidFill>
              </a:rPr>
              <a:t>발표  시작하겠습니다.</a:t>
            </a:r>
            <a:endParaRPr sz="1640" b="1">
              <a:solidFill>
                <a:schemeClr val="dk1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6408200" y="3085275"/>
            <a:ext cx="228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팀장: 윤영빈  팀원: 황요한</a:t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519525" y="2932050"/>
            <a:ext cx="7872000" cy="83700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4"/>
          <p:cNvSpPr/>
          <p:nvPr/>
        </p:nvSpPr>
        <p:spPr>
          <a:xfrm rot="5400000">
            <a:off x="7419950" y="1831100"/>
            <a:ext cx="110700" cy="22584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9FE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 rot="10800000">
            <a:off x="-54040" y="4412838"/>
            <a:ext cx="9252090" cy="883062"/>
          </a:xfrm>
          <a:prstGeom prst="flowChartDocument">
            <a:avLst/>
          </a:prstGeom>
          <a:solidFill>
            <a:srgbClr val="F0F5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l="4917" t="57320" r="10737" b="8188"/>
          <a:stretch/>
        </p:blipFill>
        <p:spPr>
          <a:xfrm rot="-192605">
            <a:off x="3386075" y="2421150"/>
            <a:ext cx="3011675" cy="123154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2345700" y="3739750"/>
            <a:ext cx="4417200" cy="6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900">
                <a:solidFill>
                  <a:schemeClr val="dk1"/>
                </a:solidFill>
              </a:rPr>
              <a:t>아쿠아포닉스 는 물고기 양식과 동시에 수경재배를 하는 친환경 농법 입니다.</a:t>
            </a:r>
            <a:endParaRPr sz="2100"/>
          </a:p>
        </p:txBody>
      </p:sp>
      <p:sp>
        <p:nvSpPr>
          <p:cNvPr id="72" name="Google Shape;72;p15"/>
          <p:cNvSpPr txBox="1"/>
          <p:nvPr/>
        </p:nvSpPr>
        <p:spPr>
          <a:xfrm>
            <a:off x="336000" y="287350"/>
            <a:ext cx="870300" cy="5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/>
              <a:t>주제</a:t>
            </a:r>
            <a:endParaRPr sz="2700"/>
          </a:p>
        </p:txBody>
      </p:sp>
      <p:sp>
        <p:nvSpPr>
          <p:cNvPr id="73" name="Google Shape;73;p15"/>
          <p:cNvSpPr txBox="1"/>
          <p:nvPr/>
        </p:nvSpPr>
        <p:spPr>
          <a:xfrm>
            <a:off x="284250" y="807550"/>
            <a:ext cx="15732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아쿠아포닉스</a:t>
            </a:r>
            <a:endParaRPr sz="1800"/>
          </a:p>
        </p:txBody>
      </p:sp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l="12457" t="9209" r="3196" b="56299"/>
          <a:stretch/>
        </p:blipFill>
        <p:spPr>
          <a:xfrm rot="142720">
            <a:off x="2610200" y="1355150"/>
            <a:ext cx="3011675" cy="123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9FE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 rot="10800000">
            <a:off x="-54040" y="4412838"/>
            <a:ext cx="9252090" cy="883062"/>
          </a:xfrm>
          <a:prstGeom prst="flowChartDocument">
            <a:avLst/>
          </a:prstGeom>
          <a:solidFill>
            <a:srgbClr val="F0F5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66675" y="140425"/>
            <a:ext cx="1695000" cy="882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/>
              <a:t>외부형태</a:t>
            </a:r>
            <a:endParaRPr sz="2700"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l="15705" r="15712"/>
          <a:stretch/>
        </p:blipFill>
        <p:spPr>
          <a:xfrm>
            <a:off x="6317474" y="536942"/>
            <a:ext cx="2092801" cy="406961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394350" y="1363225"/>
            <a:ext cx="5308500" cy="2723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500" dirty="0"/>
              <a:t>먼저</a:t>
            </a:r>
            <a:r>
              <a:rPr lang="en-US" altLang="ko-KR" sz="1500" dirty="0"/>
              <a:t>, </a:t>
            </a:r>
            <a:r>
              <a:rPr lang="ko" sz="1500" dirty="0"/>
              <a:t>구성을 소개해드리겠습니다.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 dirty="0"/>
              <a:t>상단에는 식물을 기르는 공간으로서 밑에 어항과 함께 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 dirty="0"/>
              <a:t>연결되도록 설계를 하였</a:t>
            </a:r>
            <a:r>
              <a:rPr lang="ko-KR" altLang="en-US" sz="1500" dirty="0"/>
              <a:t>습니다</a:t>
            </a:r>
            <a:r>
              <a:rPr lang="en-US" altLang="ko-KR" sz="1500" dirty="0"/>
              <a:t>.</a:t>
            </a:r>
            <a:endParaRPr lang="en-US" altLang="ko"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ko"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 dirty="0"/>
              <a:t>중간에는 어항으로 여기에서 식물에게 유기물을 주는 역할을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 dirty="0"/>
              <a:t>하고, 식물과 순환하도록 하였습니다. 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500" dirty="0"/>
              <a:t>하단</a:t>
            </a:r>
            <a:r>
              <a:rPr lang="ko" sz="1500" dirty="0"/>
              <a:t>에 있는 것은 관수통으로 물</a:t>
            </a:r>
            <a:r>
              <a:rPr lang="ko-KR" altLang="en-US" sz="1500" dirty="0"/>
              <a:t>의 증발</a:t>
            </a:r>
            <a:r>
              <a:rPr lang="en-US" altLang="ko-KR" sz="1500" dirty="0"/>
              <a:t>, </a:t>
            </a:r>
            <a:r>
              <a:rPr lang="ko-KR" altLang="en-US" sz="1500" dirty="0"/>
              <a:t>오염될 </a:t>
            </a:r>
            <a:r>
              <a:rPr lang="ko" sz="1500" dirty="0"/>
              <a:t>경우에 물을 관수에 있는 물로 교체</a:t>
            </a:r>
            <a:r>
              <a:rPr lang="ko-KR" altLang="en-US" sz="1500" dirty="0"/>
              <a:t>해</a:t>
            </a:r>
            <a:r>
              <a:rPr lang="en-US" altLang="ko" sz="1500" dirty="0"/>
              <a:t> </a:t>
            </a:r>
            <a:r>
              <a:rPr lang="ko" sz="1500" dirty="0"/>
              <a:t>깨끗한 물을 유지할 수 있도록 만들었습니다.</a:t>
            </a:r>
            <a:endParaRPr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9FE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 rot="10800000">
            <a:off x="-54040" y="4412838"/>
            <a:ext cx="9252090" cy="883062"/>
          </a:xfrm>
          <a:prstGeom prst="flowChartDocument">
            <a:avLst/>
          </a:prstGeom>
          <a:solidFill>
            <a:srgbClr val="F0F5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287600" y="121450"/>
            <a:ext cx="18258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900"/>
              <a:t>기능 구현</a:t>
            </a:r>
            <a:endParaRPr sz="2900"/>
          </a:p>
        </p:txBody>
      </p:sp>
      <p:sp>
        <p:nvSpPr>
          <p:cNvPr id="89" name="Google Shape;89;p17"/>
          <p:cNvSpPr txBox="1"/>
          <p:nvPr/>
        </p:nvSpPr>
        <p:spPr>
          <a:xfrm>
            <a:off x="26850" y="1208525"/>
            <a:ext cx="2847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1. </a:t>
            </a:r>
            <a:r>
              <a:rPr lang="ko" sz="1500" b="1"/>
              <a:t> </a:t>
            </a:r>
            <a:r>
              <a:rPr lang="ko" sz="1500"/>
              <a:t>아두이노 ICD 온습도 표시</a:t>
            </a:r>
            <a:endParaRPr sz="1500"/>
          </a:p>
        </p:txBody>
      </p:sp>
      <p:sp>
        <p:nvSpPr>
          <p:cNvPr id="90" name="Google Shape;90;p17"/>
          <p:cNvSpPr txBox="1"/>
          <p:nvPr/>
        </p:nvSpPr>
        <p:spPr>
          <a:xfrm>
            <a:off x="2822200" y="1208525"/>
            <a:ext cx="3182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2. </a:t>
            </a:r>
            <a:r>
              <a:rPr lang="ko" sz="1500" b="1"/>
              <a:t> </a:t>
            </a:r>
            <a:r>
              <a:rPr lang="ko" sz="1500"/>
              <a:t>라즈베리파이 카메라 모니터링</a:t>
            </a:r>
            <a:endParaRPr sz="150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475" y="1644925"/>
            <a:ext cx="1540925" cy="2581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8625" y="1706200"/>
            <a:ext cx="2691975" cy="20132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6219900" y="1208525"/>
            <a:ext cx="2691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3. </a:t>
            </a:r>
            <a:r>
              <a:rPr lang="ko" sz="1500" b="1"/>
              <a:t> </a:t>
            </a:r>
            <a:r>
              <a:rPr lang="ko" sz="1500"/>
              <a:t>Flutter로 수중모터를 제어</a:t>
            </a:r>
            <a:endParaRPr sz="1500"/>
          </a:p>
        </p:txBody>
      </p:sp>
      <p:pic>
        <p:nvPicPr>
          <p:cNvPr id="3" name="그림 2" descr="실내, 싱크대, 복합 재료, 지상이(가) 표시된 사진&#10;&#10;자동 생성된 설명">
            <a:extLst>
              <a:ext uri="{FF2B5EF4-FFF2-40B4-BE49-F238E27FC236}">
                <a16:creationId xmlns:a16="http://schemas.microsoft.com/office/drawing/2014/main" id="{85B48C07-9E93-9F22-792A-B6246406ED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7981" y="1644925"/>
            <a:ext cx="1838883" cy="27679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9FE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 rot="10800000">
            <a:off x="-54040" y="4412838"/>
            <a:ext cx="9252090" cy="883062"/>
          </a:xfrm>
          <a:prstGeom prst="flowChartDocument">
            <a:avLst/>
          </a:prstGeom>
          <a:solidFill>
            <a:srgbClr val="F0F5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465675" y="335300"/>
            <a:ext cx="2775300" cy="641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시연영상</a:t>
            </a:r>
            <a:endParaRPr/>
          </a:p>
        </p:txBody>
      </p:sp>
      <p:sp>
        <p:nvSpPr>
          <p:cNvPr id="101" name="Google Shape;101;p18"/>
          <p:cNvSpPr txBox="1"/>
          <p:nvPr/>
        </p:nvSpPr>
        <p:spPr>
          <a:xfrm>
            <a:off x="945575" y="1384350"/>
            <a:ext cx="1680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1. 온습도 센서</a:t>
            </a:r>
            <a:endParaRPr sz="1800"/>
          </a:p>
        </p:txBody>
      </p:sp>
      <p:sp>
        <p:nvSpPr>
          <p:cNvPr id="102" name="Google Shape;102;p18"/>
          <p:cNvSpPr txBox="1"/>
          <p:nvPr/>
        </p:nvSpPr>
        <p:spPr>
          <a:xfrm>
            <a:off x="3342950" y="1384350"/>
            <a:ext cx="1680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/>
              <a:t>2. 카메라 모듈</a:t>
            </a:r>
            <a:endParaRPr sz="1800" dirty="0"/>
          </a:p>
        </p:txBody>
      </p:sp>
      <p:pic>
        <p:nvPicPr>
          <p:cNvPr id="2" name="라즈베리 카메라">
            <a:hlinkClick r:id="" action="ppaction://media"/>
            <a:extLst>
              <a:ext uri="{FF2B5EF4-FFF2-40B4-BE49-F238E27FC236}">
                <a16:creationId xmlns:a16="http://schemas.microsoft.com/office/drawing/2014/main" id="{E8C5546B-C2E6-2E8E-079B-CF210AC57C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740519" y="1938473"/>
            <a:ext cx="3033475" cy="2007452"/>
          </a:xfrm>
          <a:prstGeom prst="rect">
            <a:avLst/>
          </a:prstGeom>
        </p:spPr>
      </p:pic>
      <p:pic>
        <p:nvPicPr>
          <p:cNvPr id="3" name="라즈베리파이 온습도 표시">
            <a:hlinkClick r:id="" action="ppaction://media"/>
            <a:extLst>
              <a:ext uri="{FF2B5EF4-FFF2-40B4-BE49-F238E27FC236}">
                <a16:creationId xmlns:a16="http://schemas.microsoft.com/office/drawing/2014/main" id="{DED443F3-8ADE-BE70-76F3-56EAB01CF84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16712" y="1846050"/>
            <a:ext cx="1273226" cy="2262892"/>
          </a:xfrm>
          <a:prstGeom prst="rect">
            <a:avLst/>
          </a:prstGeom>
        </p:spPr>
      </p:pic>
      <p:sp>
        <p:nvSpPr>
          <p:cNvPr id="4" name="Google Shape;102;p18">
            <a:extLst>
              <a:ext uri="{FF2B5EF4-FFF2-40B4-BE49-F238E27FC236}">
                <a16:creationId xmlns:a16="http://schemas.microsoft.com/office/drawing/2014/main" id="{0C6566B5-0C21-6C97-E6BD-ED5B355EF093}"/>
              </a:ext>
            </a:extLst>
          </p:cNvPr>
          <p:cNvSpPr txBox="1"/>
          <p:nvPr/>
        </p:nvSpPr>
        <p:spPr>
          <a:xfrm>
            <a:off x="5773994" y="1384350"/>
            <a:ext cx="1680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800" dirty="0"/>
              <a:t>3</a:t>
            </a:r>
            <a:r>
              <a:rPr lang="ko" sz="1800" dirty="0"/>
              <a:t>. </a:t>
            </a:r>
            <a:r>
              <a:rPr lang="ko-KR" altLang="en-US" sz="1800" dirty="0"/>
              <a:t>수중모터</a:t>
            </a:r>
            <a:endParaRPr sz="1800" dirty="0"/>
          </a:p>
        </p:txBody>
      </p:sp>
      <p:pic>
        <p:nvPicPr>
          <p:cNvPr id="5" name="수중모터 시연">
            <a:hlinkClick r:id="" action="ppaction://media"/>
            <a:extLst>
              <a:ext uri="{FF2B5EF4-FFF2-40B4-BE49-F238E27FC236}">
                <a16:creationId xmlns:a16="http://schemas.microsoft.com/office/drawing/2014/main" id="{3F0C487D-2FAA-9534-1E0F-1D8F7709FA1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024575" y="1846050"/>
            <a:ext cx="1340339" cy="23821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6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9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9FE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/>
          <p:nvPr/>
        </p:nvSpPr>
        <p:spPr>
          <a:xfrm rot="10800000">
            <a:off x="-282681" y="4412838"/>
            <a:ext cx="6585732" cy="883062"/>
          </a:xfrm>
          <a:prstGeom prst="flowChartDocument">
            <a:avLst/>
          </a:prstGeom>
          <a:solidFill>
            <a:srgbClr val="F0F5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 txBox="1"/>
          <p:nvPr/>
        </p:nvSpPr>
        <p:spPr>
          <a:xfrm>
            <a:off x="2477050" y="2160650"/>
            <a:ext cx="4807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이상 들어주셔서 감사합니다</a:t>
            </a:r>
            <a:endParaRPr sz="2500"/>
          </a:p>
        </p:txBody>
      </p:sp>
      <p:sp>
        <p:nvSpPr>
          <p:cNvPr id="111" name="Google Shape;111;p19"/>
          <p:cNvSpPr/>
          <p:nvPr/>
        </p:nvSpPr>
        <p:spPr>
          <a:xfrm rot="10800000" flipH="1">
            <a:off x="2849675" y="4385541"/>
            <a:ext cx="6673536" cy="938034"/>
          </a:xfrm>
          <a:prstGeom prst="flowChartDocument">
            <a:avLst/>
          </a:prstGeom>
          <a:solidFill>
            <a:srgbClr val="F0F5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112</Words>
  <Application>Microsoft Office PowerPoint</Application>
  <PresentationFormat>화면 슬라이드 쇼(16:9)</PresentationFormat>
  <Paragraphs>25</Paragraphs>
  <Slides>6</Slides>
  <Notes>6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Malgun Gothic</vt:lpstr>
      <vt:lpstr>Arial</vt:lpstr>
      <vt:lpstr>Calibri</vt:lpstr>
      <vt:lpstr>Simple Light</vt:lpstr>
      <vt:lpstr>YH</vt:lpstr>
      <vt:lpstr>PowerPoint 프레젠테이션</vt:lpstr>
      <vt:lpstr>외부형태</vt:lpstr>
      <vt:lpstr>기능 구현</vt:lpstr>
      <vt:lpstr>시연영상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YH</dc:title>
  <dc:creator>윤영빈</dc:creator>
  <cp:lastModifiedBy>윤영빈</cp:lastModifiedBy>
  <cp:revision>9</cp:revision>
  <dcterms:modified xsi:type="dcterms:W3CDTF">2023-07-11T07:51:54Z</dcterms:modified>
</cp:coreProperties>
</file>